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33" r:id="rId2"/>
    <p:sldId id="434" r:id="rId3"/>
    <p:sldId id="435" r:id="rId4"/>
    <p:sldId id="436" r:id="rId5"/>
    <p:sldId id="437" r:id="rId6"/>
    <p:sldId id="438" r:id="rId7"/>
    <p:sldId id="439" r:id="rId8"/>
    <p:sldId id="440"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7" r:id="rId24"/>
    <p:sldId id="458" r:id="rId25"/>
    <p:sldId id="475" r:id="rId26"/>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p:cViewPr varScale="1">
        <p:scale>
          <a:sx n="95" d="100"/>
          <a:sy n="95" d="100"/>
        </p:scale>
        <p:origin x="61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36218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179556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47467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163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90833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87729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420173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671913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21302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1329364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413513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359271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3112912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1631277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1646103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1738263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117015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146530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38857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146331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42889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30572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66472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8310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5772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4000" b="-4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THE LIFE OF CHRIST</a:t>
            </a:r>
          </a:p>
        </p:txBody>
      </p:sp>
    </p:spTree>
    <p:extLst>
      <p:ext uri="{BB962C8B-B14F-4D97-AF65-F5344CB8AC3E}">
        <p14:creationId xmlns:p14="http://schemas.microsoft.com/office/powerpoint/2010/main" val="3750104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Mark 16:6 But he said to them, "Do not be alarmed. You seek Jesus of Nazareth, who was crucified. He is risen! He is not here. See the place where they laid Him.  7 "But go, tell His disciples -- and Peter -- that He is going before you into Galilee; there you will see Him, as He said to you." (See Mt. 28:5-7).</a:t>
            </a:r>
            <a:endParaRPr lang="en-US" dirty="0"/>
          </a:p>
        </p:txBody>
      </p:sp>
    </p:spTree>
    <p:extLst>
      <p:ext uri="{BB962C8B-B14F-4D97-AF65-F5344CB8AC3E}">
        <p14:creationId xmlns:p14="http://schemas.microsoft.com/office/powerpoint/2010/main" val="1095556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When the angels instructed them they listened, and they fled from the tomb and were amazed, full of joy, and fear (Mt. 28:8; Mk. 16:8). Mark’s account says the women said nothing to anyone, which some say is a contradiction since the other accounts say they told the disciples what happened. All Mark is saying is that they did not tell anyone on their way to the disciples, and after Jesus encouraged them not to be afraid (Mt. 28:10), they found the disciples and told them about their experience.  </a:t>
            </a:r>
          </a:p>
        </p:txBody>
      </p:sp>
    </p:spTree>
    <p:extLst>
      <p:ext uri="{BB962C8B-B14F-4D97-AF65-F5344CB8AC3E}">
        <p14:creationId xmlns:p14="http://schemas.microsoft.com/office/powerpoint/2010/main" val="1684453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20:2 Then she ran and came to Simon Peter, and to the other disciple, whom Jesus loved, and said to them, "They have taken away the Lord out of the tomb, and we do not know where they have laid Him."  </a:t>
            </a:r>
          </a:p>
        </p:txBody>
      </p:sp>
    </p:spTree>
    <p:extLst>
      <p:ext uri="{BB962C8B-B14F-4D97-AF65-F5344CB8AC3E}">
        <p14:creationId xmlns:p14="http://schemas.microsoft.com/office/powerpoint/2010/main" val="1153125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24:9 Then they returned from the tomb and told all these things to the eleven and to all the rest. 10 It was Mary Magdalene, Joanna, Mary </a:t>
            </a:r>
            <a:r>
              <a:rPr lang="en-US" i="1" dirty="0"/>
              <a:t>the mother </a:t>
            </a:r>
            <a:r>
              <a:rPr lang="en-US" dirty="0"/>
              <a:t>of James, and the other </a:t>
            </a:r>
            <a:r>
              <a:rPr lang="en-US" i="1" dirty="0"/>
              <a:t>women </a:t>
            </a:r>
            <a:r>
              <a:rPr lang="en-US" dirty="0"/>
              <a:t>with them, who told these things to the apostles.  </a:t>
            </a:r>
            <a:r>
              <a:rPr lang="en-US" baseline="30000" dirty="0"/>
              <a:t>11</a:t>
            </a:r>
            <a:r>
              <a:rPr lang="en-US" dirty="0"/>
              <a:t> And their words seemed to them like idle tales, and they did not believe them.  </a:t>
            </a:r>
          </a:p>
        </p:txBody>
      </p:sp>
    </p:spTree>
    <p:extLst>
      <p:ext uri="{BB962C8B-B14F-4D97-AF65-F5344CB8AC3E}">
        <p14:creationId xmlns:p14="http://schemas.microsoft.com/office/powerpoint/2010/main" val="2227435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939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John 20:3 Peter therefore went out, and the other disciple, and were going to the tomb.  </a:t>
            </a:r>
            <a:r>
              <a:rPr lang="en-US" sz="2600" baseline="30000" dirty="0"/>
              <a:t>4</a:t>
            </a:r>
            <a:r>
              <a:rPr lang="en-US" sz="2600" dirty="0"/>
              <a:t> So they both ran together, and the other disciple outran Peter and came to the tomb first.  </a:t>
            </a:r>
            <a:r>
              <a:rPr lang="en-US" sz="2600" baseline="30000" dirty="0"/>
              <a:t>5</a:t>
            </a:r>
            <a:r>
              <a:rPr lang="en-US" sz="2600" dirty="0"/>
              <a:t> And he, stooping down and looking in, saw the linen cloths lying </a:t>
            </a:r>
            <a:r>
              <a:rPr lang="en-US" sz="2600" i="1" dirty="0"/>
              <a:t>there; </a:t>
            </a:r>
            <a:r>
              <a:rPr lang="en-US" sz="2600" dirty="0"/>
              <a:t>yet he did not go in.  </a:t>
            </a:r>
            <a:r>
              <a:rPr lang="en-US" sz="2600" baseline="30000" dirty="0"/>
              <a:t>6</a:t>
            </a:r>
            <a:r>
              <a:rPr lang="en-US" sz="2600" dirty="0"/>
              <a:t> Then Simon Peter came, following him, and went into the tomb; and he saw the linen cloths lying </a:t>
            </a:r>
            <a:r>
              <a:rPr lang="en-US" sz="2600" i="1" dirty="0"/>
              <a:t>there,</a:t>
            </a:r>
            <a:r>
              <a:rPr lang="en-US" sz="2600" dirty="0"/>
              <a:t>  </a:t>
            </a:r>
            <a:r>
              <a:rPr lang="en-US" sz="2600" baseline="30000" dirty="0"/>
              <a:t>7</a:t>
            </a:r>
            <a:r>
              <a:rPr lang="en-US" sz="2600" dirty="0"/>
              <a:t> and the handkerchief that had been around His head, not lying with the linen cloths, but folded together in a place by itself.  </a:t>
            </a:r>
            <a:r>
              <a:rPr lang="en-US" sz="2600" baseline="30000" dirty="0"/>
              <a:t>8</a:t>
            </a:r>
            <a:r>
              <a:rPr lang="en-US" sz="2600" dirty="0"/>
              <a:t> Then the other disciple, who came to the tomb first, went in also; and he saw and believed.  </a:t>
            </a:r>
            <a:r>
              <a:rPr lang="en-US" sz="2600" baseline="30000" dirty="0"/>
              <a:t>9</a:t>
            </a:r>
            <a:r>
              <a:rPr lang="en-US" sz="2600" dirty="0"/>
              <a:t> For as yet they did not know the Scripture, that He must rise again from the dead.  </a:t>
            </a:r>
            <a:r>
              <a:rPr lang="en-US" sz="2600" baseline="30000" dirty="0"/>
              <a:t>10</a:t>
            </a:r>
            <a:r>
              <a:rPr lang="en-US" sz="2600" dirty="0"/>
              <a:t> Then the disciples went away again to their own homes.</a:t>
            </a:r>
          </a:p>
        </p:txBody>
      </p:sp>
    </p:spTree>
    <p:extLst>
      <p:ext uri="{BB962C8B-B14F-4D97-AF65-F5344CB8AC3E}">
        <p14:creationId xmlns:p14="http://schemas.microsoft.com/office/powerpoint/2010/main" val="490267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3074" name="Picture 2" descr="Image result for peter and john at the tomb of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5456" cy="612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38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There are two main thoughts on what is meant by the handkerchief or facecloth being folded together in a place by itself. </a:t>
            </a:r>
          </a:p>
          <a:p>
            <a:r>
              <a:rPr lang="en-US" sz="2600" dirty="0"/>
              <a:t> </a:t>
            </a:r>
          </a:p>
          <a:p>
            <a:r>
              <a:rPr lang="en-US" sz="2600" dirty="0"/>
              <a:t>First, it could mean that Jesus took the handkerchief and folded it Himself putting it in its own place to show that He was finished with it. </a:t>
            </a:r>
          </a:p>
          <a:p>
            <a:endParaRPr lang="en-US" sz="2600" dirty="0"/>
          </a:p>
          <a:p>
            <a:r>
              <a:rPr lang="en-US" sz="2600" dirty="0"/>
              <a:t>Second, it could also mean the handkerchief remained wrapped up like it was around Jesus’ face. Since the handkerchief and the linen cloths were not attached to each other, the handkerchief could be considered as being in a place by itself not with the linen cloths.  </a:t>
            </a:r>
          </a:p>
          <a:p>
            <a:r>
              <a:rPr lang="en-US" dirty="0"/>
              <a:t> </a:t>
            </a:r>
          </a:p>
        </p:txBody>
      </p:sp>
    </p:spTree>
    <p:extLst>
      <p:ext uri="{BB962C8B-B14F-4D97-AF65-F5344CB8AC3E}">
        <p14:creationId xmlns:p14="http://schemas.microsoft.com/office/powerpoint/2010/main" val="3527264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2" end="2"/>
                                            </p:txEl>
                                          </p:spTgt>
                                        </p:tgtEl>
                                        <p:attrNameLst>
                                          <p:attrName>style.visibility</p:attrName>
                                        </p:attrNameLst>
                                      </p:cBhvr>
                                      <p:to>
                                        <p:strVal val="visible"/>
                                      </p:to>
                                    </p:set>
                                    <p:anim calcmode="lin" valueType="num">
                                      <p:cBhvr additive="base">
                                        <p:cTn id="7"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4" end="4"/>
                                            </p:txEl>
                                          </p:spTgt>
                                        </p:tgtEl>
                                        <p:attrNameLst>
                                          <p:attrName>style.visibility</p:attrName>
                                        </p:attrNameLst>
                                      </p:cBhvr>
                                      <p:to>
                                        <p:strVal val="visible"/>
                                      </p:to>
                                    </p:set>
                                    <p:anim calcmode="lin" valueType="num">
                                      <p:cBhvr additive="base">
                                        <p:cTn id="13" dur="500" fill="hold"/>
                                        <p:tgtEl>
                                          <p:spTgt spid="819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86314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500" dirty="0"/>
              <a:t>The Interpreter’s Bible notes:</a:t>
            </a:r>
          </a:p>
          <a:p>
            <a:r>
              <a:rPr lang="en-US" sz="2500" dirty="0"/>
              <a:t> </a:t>
            </a:r>
          </a:p>
          <a:p>
            <a:r>
              <a:rPr lang="en-US" sz="2500" dirty="0"/>
              <a:t>The meaning of the Greek word applied to the napkin seems here to be “wound around.” As the evangelist regards the sight as a faith-creating phenomenon for the other disciple, the interpretation that thinks of the linen cloths as merely having been “rolled up” is too jejune for the context. The explanation that best fits the Johannine view of the mode of the Resurrection is that the body had been swiftly dematerialized, leaving the swathing cloths as they were, with the cloth that had been wrapped around the head still lying on the slightly raised ledge where the head had been laid, and keeping its annular shape (The Interpreter’s Bible, Abingdon Press, p. 790). </a:t>
            </a:r>
          </a:p>
        </p:txBody>
      </p:sp>
    </p:spTree>
    <p:extLst>
      <p:ext uri="{BB962C8B-B14F-4D97-AF65-F5344CB8AC3E}">
        <p14:creationId xmlns:p14="http://schemas.microsoft.com/office/powerpoint/2010/main" val="1558878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9</a:t>
            </a:r>
            <a:r>
              <a:rPr lang="en-US" dirty="0"/>
              <a:t> For as yet they </a:t>
            </a:r>
            <a:r>
              <a:rPr lang="en-US" u="sng" dirty="0"/>
              <a:t>did not know the Scripture</a:t>
            </a:r>
            <a:r>
              <a:rPr lang="en-US" dirty="0"/>
              <a:t>, that He must rise again from the dead.</a:t>
            </a:r>
          </a:p>
          <a:p>
            <a:endParaRPr lang="en-US" dirty="0"/>
          </a:p>
          <a:p>
            <a:r>
              <a:rPr lang="en-US" dirty="0"/>
              <a:t>Verse 9 teaches us that they did not know the Scripture that Jesus would be raised from the dead (Ps. 16:10) even though He told them many times that He would be (Lk. 9:22; 18:33; 24:7). </a:t>
            </a:r>
          </a:p>
        </p:txBody>
      </p:sp>
    </p:spTree>
    <p:extLst>
      <p:ext uri="{BB962C8B-B14F-4D97-AF65-F5344CB8AC3E}">
        <p14:creationId xmlns:p14="http://schemas.microsoft.com/office/powerpoint/2010/main" val="3055481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20:11 But Mary stood outside by the tomb weeping, and as she wept she stooped down </a:t>
            </a:r>
            <a:r>
              <a:rPr lang="en-US" i="1"/>
              <a:t>and looked </a:t>
            </a:r>
            <a:r>
              <a:rPr lang="en-US"/>
              <a:t>into the tomb.  </a:t>
            </a:r>
            <a:r>
              <a:rPr lang="en-US" baseline="30000"/>
              <a:t>12</a:t>
            </a:r>
            <a:r>
              <a:rPr lang="en-US"/>
              <a:t> And she saw two angels in white sitting, one at the head and the other at the feet, where the body of Jesus had lain.  </a:t>
            </a:r>
            <a:r>
              <a:rPr lang="en-US" baseline="30000"/>
              <a:t>13</a:t>
            </a:r>
            <a:r>
              <a:rPr lang="en-US"/>
              <a:t> Then they said to her, "Woman, why are you weeping?" She said to them, "Because they have taken away my Lord, and I do not know where they have laid Him."</a:t>
            </a:r>
          </a:p>
          <a:p>
            <a:r>
              <a:rPr lang="en-US"/>
              <a:t> </a:t>
            </a:r>
          </a:p>
        </p:txBody>
      </p:sp>
    </p:spTree>
    <p:extLst>
      <p:ext uri="{BB962C8B-B14F-4D97-AF65-F5344CB8AC3E}">
        <p14:creationId xmlns:p14="http://schemas.microsoft.com/office/powerpoint/2010/main" val="1949092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20:1 Now on the first </a:t>
            </a:r>
            <a:r>
              <a:rPr lang="en-US" i="1"/>
              <a:t>day </a:t>
            </a:r>
            <a:r>
              <a:rPr lang="en-US"/>
              <a:t>of the week Mary Magdalene went to the tomb early, while it was still dark, and saw </a:t>
            </a:r>
            <a:r>
              <a:rPr lang="en-US" i="1"/>
              <a:t>that </a:t>
            </a:r>
            <a:r>
              <a:rPr lang="en-US"/>
              <a:t>the stone had been taken away from the tomb.  </a:t>
            </a:r>
            <a:r>
              <a:rPr lang="en-US" baseline="30000"/>
              <a:t>2</a:t>
            </a:r>
            <a:r>
              <a:rPr lang="en-US"/>
              <a:t> Then she ran and came to Simon Peter, and to the other disciple, whom Jesus loved, and said to them, "They have taken away the Lord out of the tomb, and we do not know where they have laid Him."</a:t>
            </a:r>
          </a:p>
        </p:txBody>
      </p:sp>
    </p:spTree>
    <p:extLst>
      <p:ext uri="{BB962C8B-B14F-4D97-AF65-F5344CB8AC3E}">
        <p14:creationId xmlns:p14="http://schemas.microsoft.com/office/powerpoint/2010/main" val="787224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20:14 Now when she had said this, she turned around and saw Jesus standing </a:t>
            </a:r>
            <a:r>
              <a:rPr lang="en-US" i="1" dirty="0"/>
              <a:t>there, </a:t>
            </a:r>
            <a:r>
              <a:rPr lang="en-US" dirty="0"/>
              <a:t>and did not know that it was Jesus.  </a:t>
            </a:r>
            <a:r>
              <a:rPr lang="en-US" baseline="30000" dirty="0"/>
              <a:t>15</a:t>
            </a:r>
            <a:r>
              <a:rPr lang="en-US" dirty="0"/>
              <a:t> Jesus said to her, "Woman, why are you weeping? Whom are you seeking?" She, supposing Him to be the gardener, said to Him, "Sir, if You have carried Him away, tell me where You have laid Him, and I will take Him away."  </a:t>
            </a:r>
            <a:r>
              <a:rPr lang="en-US" baseline="30000" dirty="0"/>
              <a:t>16</a:t>
            </a:r>
            <a:r>
              <a:rPr lang="en-US" dirty="0"/>
              <a:t> Jesus said to her, "Mary!" She turned and said to Him, "</a:t>
            </a:r>
            <a:r>
              <a:rPr lang="en-US" dirty="0" err="1"/>
              <a:t>Rabboni</a:t>
            </a:r>
            <a:r>
              <a:rPr lang="en-US" dirty="0"/>
              <a:t>!" (which is to say, Teacher).  </a:t>
            </a:r>
          </a:p>
        </p:txBody>
      </p:sp>
    </p:spTree>
    <p:extLst>
      <p:ext uri="{BB962C8B-B14F-4D97-AF65-F5344CB8AC3E}">
        <p14:creationId xmlns:p14="http://schemas.microsoft.com/office/powerpoint/2010/main" val="122747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17</a:t>
            </a:r>
            <a:r>
              <a:rPr lang="en-US"/>
              <a:t> Jesus said to her, "Do not cling to Me, for I have not yet ascended to My Father; but go to My brethren and say to them, 'I am ascending to My Father and your Father, and </a:t>
            </a:r>
            <a:r>
              <a:rPr lang="en-US" i="1"/>
              <a:t>to </a:t>
            </a:r>
            <a:r>
              <a:rPr lang="en-US"/>
              <a:t>My God and your God.' "  </a:t>
            </a:r>
            <a:r>
              <a:rPr lang="en-US" baseline="30000"/>
              <a:t>18</a:t>
            </a:r>
            <a:r>
              <a:rPr lang="en-US"/>
              <a:t> Mary Magdalene came and told the disciples that she had seen the Lord, and </a:t>
            </a:r>
            <a:r>
              <a:rPr lang="en-US" i="1"/>
              <a:t>that </a:t>
            </a:r>
            <a:r>
              <a:rPr lang="en-US"/>
              <a:t>He had spoken these things to her.</a:t>
            </a:r>
            <a:endParaRPr lang="en-US" dirty="0"/>
          </a:p>
        </p:txBody>
      </p:sp>
    </p:spTree>
    <p:extLst>
      <p:ext uri="{BB962C8B-B14F-4D97-AF65-F5344CB8AC3E}">
        <p14:creationId xmlns:p14="http://schemas.microsoft.com/office/powerpoint/2010/main" val="186367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First, she thought He was dead and would not have expected to see Him alive, so it did not register in her mind that it was Him.</a:t>
            </a:r>
          </a:p>
          <a:p>
            <a:endParaRPr lang="en-US" dirty="0"/>
          </a:p>
          <a:p>
            <a:r>
              <a:rPr lang="en-US" dirty="0"/>
              <a:t>Second, she was crying and grieving and would not have paid much attention to the details of His face, and the tears in her eyes would also impede her vision. </a:t>
            </a:r>
          </a:p>
          <a:p>
            <a:endParaRPr lang="en-US" dirty="0"/>
          </a:p>
          <a:p>
            <a:r>
              <a:rPr lang="en-US" dirty="0"/>
              <a:t>Third, verse 16 indicates that she had turned away from Jesus because when Jesus said, “Mary!” John says that Mary “turned and said to Him, "</a:t>
            </a:r>
            <a:r>
              <a:rPr lang="en-US" dirty="0" err="1"/>
              <a:t>Rabboni</a:t>
            </a:r>
            <a:r>
              <a:rPr lang="en-US" dirty="0"/>
              <a:t>!" (which is to say, Teacher).”</a:t>
            </a:r>
          </a:p>
        </p:txBody>
      </p:sp>
    </p:spTree>
    <p:extLst>
      <p:ext uri="{BB962C8B-B14F-4D97-AF65-F5344CB8AC3E}">
        <p14:creationId xmlns:p14="http://schemas.microsoft.com/office/powerpoint/2010/main" val="3005106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2" end="2"/>
                                            </p:txEl>
                                          </p:spTgt>
                                        </p:tgtEl>
                                        <p:attrNameLst>
                                          <p:attrName>style.visibility</p:attrName>
                                        </p:attrNameLst>
                                      </p:cBhvr>
                                      <p:to>
                                        <p:strVal val="visible"/>
                                      </p:to>
                                    </p:set>
                                    <p:anim calcmode="lin" valueType="num">
                                      <p:cBhvr additive="base">
                                        <p:cTn id="7"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4" end="4"/>
                                            </p:txEl>
                                          </p:spTgt>
                                        </p:tgtEl>
                                        <p:attrNameLst>
                                          <p:attrName>style.visibility</p:attrName>
                                        </p:attrNameLst>
                                      </p:cBhvr>
                                      <p:to>
                                        <p:strVal val="visible"/>
                                      </p:to>
                                    </p:set>
                                    <p:anim calcmode="lin" valueType="num">
                                      <p:cBhvr additive="base">
                                        <p:cTn id="13" dur="500" fill="hold"/>
                                        <p:tgtEl>
                                          <p:spTgt spid="819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28:9 And as they went to tell His disciples, behold, Jesus met them, saying, "Rejoice!" So they came and held Him by the feet and worshiped Him.  10 Then Jesus said to them, "Do not be afraid. Go and tell My brethren to go to Galilee, and there they will see Me."</a:t>
            </a:r>
          </a:p>
          <a:p>
            <a:endParaRPr lang="en-US" dirty="0"/>
          </a:p>
        </p:txBody>
      </p:sp>
    </p:spTree>
    <p:extLst>
      <p:ext uri="{BB962C8B-B14F-4D97-AF65-F5344CB8AC3E}">
        <p14:creationId xmlns:p14="http://schemas.microsoft.com/office/powerpoint/2010/main" val="2385805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Both Luke and Mark tell us that the apostles did not believe these women or Mary Magdalene when they told them about their experience (Lk. 24:9-11; Mk. 16:10-11). </a:t>
            </a:r>
            <a:endParaRPr lang="en-US" dirty="0"/>
          </a:p>
        </p:txBody>
      </p:sp>
    </p:spTree>
    <p:extLst>
      <p:ext uri="{BB962C8B-B14F-4D97-AF65-F5344CB8AC3E}">
        <p14:creationId xmlns:p14="http://schemas.microsoft.com/office/powerpoint/2010/main" val="1733941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633454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While John only mentions Mary Magdalene, the other accounts mention the other women that were there including Mary the mother of James, Salome and Joanna (Mt. 28:1; Mk 16:1: Lk. 24:1, 10; Jn. 20:1). </a:t>
            </a:r>
          </a:p>
        </p:txBody>
      </p:sp>
    </p:spTree>
    <p:extLst>
      <p:ext uri="{BB962C8B-B14F-4D97-AF65-F5344CB8AC3E}">
        <p14:creationId xmlns:p14="http://schemas.microsoft.com/office/powerpoint/2010/main" val="113907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John’s account says that Mary Magdalene went to the tomb while it was still dark (Jn. 20:1). Luke says it was early in the morning (Lk. 24:1). Matthew says the day was beginning to dawn as they made their way to the tomb (Mt. 28:1). Mark tells us it was early in the morning, but when they arrived at the tomb the sun had risen (Mk. 16:2). </a:t>
            </a:r>
            <a:endParaRPr lang="en-US" dirty="0"/>
          </a:p>
        </p:txBody>
      </p:sp>
    </p:spTree>
    <p:extLst>
      <p:ext uri="{BB962C8B-B14F-4D97-AF65-F5344CB8AC3E}">
        <p14:creationId xmlns:p14="http://schemas.microsoft.com/office/powerpoint/2010/main" val="2736277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28:2 And behold, there was a great earthquake; for an angel of the Lord descended from heaven, and came and rolled back the stone from the door, and sat on it.  3 His countenance was like lightning, and his clothing as white as snow.  4 And the guards shook for fear of him, and became like dead men.</a:t>
            </a:r>
            <a:br>
              <a:rPr lang="en-US"/>
            </a:br>
            <a:endParaRPr lang="en-US" dirty="0"/>
          </a:p>
        </p:txBody>
      </p:sp>
    </p:spTree>
    <p:extLst>
      <p:ext uri="{BB962C8B-B14F-4D97-AF65-F5344CB8AC3E}">
        <p14:creationId xmlns:p14="http://schemas.microsoft.com/office/powerpoint/2010/main" val="3552789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pic>
        <p:nvPicPr>
          <p:cNvPr id="1026" name="Picture 2" descr="Image result for scared soldiers at the tomb of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624173" cy="646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48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The women wondered who would roll the stone away for them, but when they arrived at the tomb they found the very large stone already rolled away, which proves the soldiers’ experience happened before they arrived (Mk. 16:3-4; Lk. 24:2; Jn 20:1). </a:t>
            </a:r>
          </a:p>
        </p:txBody>
      </p:sp>
    </p:spTree>
    <p:extLst>
      <p:ext uri="{BB962C8B-B14F-4D97-AF65-F5344CB8AC3E}">
        <p14:creationId xmlns:p14="http://schemas.microsoft.com/office/powerpoint/2010/main" val="3812118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and Mark tells us there was an angel, described as a young man with a long white robe, sitting on the right side (Mt. 28:5; Mk. 16:5), but Luke’s account tells us there were two angels that stood by them in shinning garments (Lk 24:4). </a:t>
            </a:r>
            <a:endParaRPr lang="en-US" dirty="0"/>
          </a:p>
        </p:txBody>
      </p:sp>
    </p:spTree>
    <p:extLst>
      <p:ext uri="{BB962C8B-B14F-4D97-AF65-F5344CB8AC3E}">
        <p14:creationId xmlns:p14="http://schemas.microsoft.com/office/powerpoint/2010/main" val="778824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t="-4000" b="-4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24:5 Then, as they were afraid and bowed their faces to the earth, they said to them, "Why do you seek the living among the dead?  6 "He is not here, but is risen! Remember how He spoke to you when He was still in Galilee,  7 "saying, 'The Son of Man must be delivered into the hands of sinful men, and be crucified, and the third day rise again.' "  8 And they remembered His words.</a:t>
            </a:r>
            <a:endParaRPr lang="en-US" dirty="0"/>
          </a:p>
        </p:txBody>
      </p:sp>
    </p:spTree>
    <p:extLst>
      <p:ext uri="{BB962C8B-B14F-4D97-AF65-F5344CB8AC3E}">
        <p14:creationId xmlns:p14="http://schemas.microsoft.com/office/powerpoint/2010/main" val="233047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7598</TotalTime>
  <Words>1470</Words>
  <Application>Microsoft Office PowerPoint</Application>
  <PresentationFormat>On-screen Show (4:3)</PresentationFormat>
  <Paragraphs>61</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79</cp:revision>
  <dcterms:created xsi:type="dcterms:W3CDTF">2006-12-19T00:50:39Z</dcterms:created>
  <dcterms:modified xsi:type="dcterms:W3CDTF">2016-12-13T11:48:33Z</dcterms:modified>
</cp:coreProperties>
</file>